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8" r:id="rId3"/>
    <p:sldId id="257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Guimond" userId="152e2f19-c20f-42a6-a012-df4d5629f5fa" providerId="ADAL" clId="{E4ACE791-5DF2-4421-AAD5-4C68D37E6BB9}"/>
    <pc:docChg chg="modSld sldOrd">
      <pc:chgData name="Pierre Guimond" userId="152e2f19-c20f-42a6-a012-df4d5629f5fa" providerId="ADAL" clId="{E4ACE791-5DF2-4421-AAD5-4C68D37E6BB9}" dt="2026-01-07T18:38:34.606" v="3"/>
      <pc:docMkLst>
        <pc:docMk/>
      </pc:docMkLst>
      <pc:sldChg chg="ord">
        <pc:chgData name="Pierre Guimond" userId="152e2f19-c20f-42a6-a012-df4d5629f5fa" providerId="ADAL" clId="{E4ACE791-5DF2-4421-AAD5-4C68D37E6BB9}" dt="2026-01-07T18:38:34.606" v="3"/>
        <pc:sldMkLst>
          <pc:docMk/>
          <pc:sldMk cId="4097209641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B8FC8-E234-452B-A55D-D8AD1997D2B8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32AB9-002A-4A2D-91E9-C78FF8EEC4DE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45956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E4AD4D-E998-47AC-B3C9-4A654C46912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3666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E4AD4D-E998-47AC-B3C9-4A654C469122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3666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E4AD4D-E998-47AC-B3C9-4A654C469122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3666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CB6587-8A2B-E4C6-90AA-DE1FC2966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1184BEA-0CDE-0C2D-69B3-1ACA1C75D0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BFF7D9-C2AC-7E83-F2A8-3403BEF8B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31972C-D3A0-2219-8A14-6DEDE8229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4130AA-720F-5B18-7F13-DBCCB5C2E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8068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DA9D2B-4926-B317-18CD-8D77657B8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1D22BFE-B345-71DE-A7B7-7EDBEB13F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78832F-622F-C7A1-0BB6-09E939D1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E5D521-116A-3BD7-35E6-F17CEA33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A4E82A-AF3D-479F-B3B5-5B67DE868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911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23D6412-7B55-6552-4AAF-94A666A8A4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822F83-AA10-471A-D8A5-905599EFB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ED8A0F-B44B-49F2-546C-C2005CF91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BE3544-FCDB-EC7C-AE6B-5F6B8EA53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91D2FA-5C19-672E-2330-456BA39EA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28819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6A28D7-11A1-0945-9E95-BEC0AE7EF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95B96B-53C3-C586-1EC6-5AE160CA2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0D6CA1-83B3-AD6B-C113-CDD250CD5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5ACDBD-9D02-21AD-10D8-EBD4E2A11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4E7863-5437-BA43-587D-703AF5015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8624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541673-955E-00CB-785C-561959FC0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8C6D05-9B16-3BA8-B145-76FD975E9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16DCE4-6050-0869-EB18-BCD4FA9B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B536E2-623F-E83B-9125-F2EF01F57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48C995-4E28-29A1-91E4-BAA256A75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59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0805E5-5BA6-4052-3173-311EF3532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D79A27-0C34-125C-AF80-2C60EA9C9C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B0C15E-FA9C-CBF9-EEA9-E93F0B9A2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7E5D234-6639-3060-3429-392DC144E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FEF0A0-A80F-7F36-D404-4E341D85F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64237B0-65DA-9399-1224-6B9FD3EEF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313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AFBCBA-DD6D-EBE4-586E-8E2346D8C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0FC92C-C3C1-A478-63EB-E993C27C7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C80AB46-DD30-5BC8-A86B-1BE1C9B36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DA6B19A-B899-2274-9F8A-30C4AEE831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FC60FD1-20E7-8FF2-8B06-5EA2431A22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8B023A5-DED9-AD59-73B6-7EE5F208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42B9130-0020-0798-45A3-61ADB9A5B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5BB5DD-D0BF-F4D5-D940-B74167A8C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46788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6D3BC3-E6CF-15F7-3A5C-E1491B726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78AE56-860A-B449-714E-1413D96EF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58E863A-0F18-50A5-C37D-4A382E31F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203DBC-B3CD-77EC-EE2F-526B63DB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83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16DF7C9-324E-1A07-E818-00F708AD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A551C2B-FC6F-ECDC-5EF5-D501F210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F3D4CC-1A95-2E54-28EF-D2BF875A6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0327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DB0796-E744-248A-2F76-1247C3187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CE5247-5E18-3528-E53D-9D5F43606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2D31CC7-5059-B495-C156-BD9EC2125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9772123-9647-D15B-2996-E07F804CC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D952DC2-DA1E-9F28-4C1C-3723CBBF4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C06E9C-FB18-FE06-7EC4-6E906D2BC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9503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F288CB-8C73-7643-9164-6156D3D6D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0D534A-C5CF-8097-7D97-85C832233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8296D9-BDDD-301A-5E9D-4DAEF6905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EAB807-E44A-B151-0CBC-B1C81BCD9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FB6262-5456-5466-F985-B2BAD077A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6B28C1-9A2C-B440-FFD0-19371B70F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19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D2EC066-3743-FA35-8DEA-30949904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55A059-C7F4-2CFF-B641-B377735D9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1FE798-E3EC-EF78-ED42-3D142CABE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05C11A-C4E1-4762-947A-0F5606265EA9}" type="datetimeFigureOut">
              <a:rPr lang="fr-CA" smtClean="0"/>
              <a:t>2026-01-07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7F0B19-F513-90A4-11D8-91FFF8063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F1731A-93D4-5694-0E95-334F6C332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BC55E1-E740-4571-9631-F1CFBABD938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501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hyperlink" Target="https://bit.ly/aideBAA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aideCertificat" TargetMode="Externa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hyperlink" Target="https://bit.ly/aideCyclesSup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6592B4FE-B3F4-5D58-FD1D-E5306B533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83436"/>
            <a:ext cx="12192000" cy="44502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EC7CE0-2DAD-C116-D6FA-C21E51EB81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29" b="11814"/>
          <a:stretch>
            <a:fillRect/>
          </a:stretch>
        </p:blipFill>
        <p:spPr>
          <a:xfrm>
            <a:off x="188685" y="151572"/>
            <a:ext cx="11814630" cy="20978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6A0B39-ED86-1813-21AA-BF9B7B8719DE}"/>
              </a:ext>
            </a:extLst>
          </p:cNvPr>
          <p:cNvSpPr/>
          <p:nvPr/>
        </p:nvSpPr>
        <p:spPr>
          <a:xfrm>
            <a:off x="188685" y="151572"/>
            <a:ext cx="11814630" cy="20978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6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7F417A-7E40-C668-28FE-ADB47A7D1ADB}"/>
              </a:ext>
            </a:extLst>
          </p:cNvPr>
          <p:cNvSpPr txBox="1"/>
          <p:nvPr/>
        </p:nvSpPr>
        <p:spPr>
          <a:xfrm>
            <a:off x="9747504" y="1710042"/>
            <a:ext cx="21142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1600" b="1" i="0" u="none" strike="noStrike" dirty="0">
                <a:solidFill>
                  <a:srgbClr val="2A5BD7"/>
                </a:solidFill>
                <a:effectLst/>
                <a:hlinkClick r:id="rId6"/>
              </a:rPr>
              <a:t>bit.ly/</a:t>
            </a:r>
            <a:r>
              <a:rPr lang="fr-CA" sz="1600" b="1" i="0" u="none" strike="noStrike" dirty="0" err="1">
                <a:solidFill>
                  <a:srgbClr val="2A5BD7"/>
                </a:solidFill>
                <a:effectLst/>
                <a:hlinkClick r:id="rId6"/>
              </a:rPr>
              <a:t>aideBAA</a:t>
            </a:r>
            <a:endParaRPr lang="fr-CA" sz="16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FF3495-33BC-1F66-0A63-00E66B42CD63}"/>
              </a:ext>
            </a:extLst>
          </p:cNvPr>
          <p:cNvSpPr/>
          <p:nvPr/>
        </p:nvSpPr>
        <p:spPr>
          <a:xfrm>
            <a:off x="9639299" y="5920740"/>
            <a:ext cx="2364015" cy="937260"/>
          </a:xfrm>
          <a:prstGeom prst="rect">
            <a:avLst/>
          </a:prstGeom>
          <a:solidFill>
            <a:srgbClr val="F5F6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4" name="Graphique 13" descr="SCE : Services à la communauté étudiante de HEC Montréal">
            <a:extLst>
              <a:ext uri="{FF2B5EF4-FFF2-40B4-BE49-F238E27FC236}">
                <a16:creationId xmlns:a16="http://schemas.microsoft.com/office/drawing/2014/main" id="{6498E34A-5E94-C47E-47B8-0EA15D8AF0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39299" y="6089237"/>
            <a:ext cx="2103120" cy="474685"/>
          </a:xfrm>
          <a:prstGeom prst="rect">
            <a:avLst/>
          </a:prstGeom>
        </p:spPr>
      </p:pic>
      <p:pic>
        <p:nvPicPr>
          <p:cNvPr id="20" name="Image 19" descr="Une image contenant motif, pixel, conception&#10;&#10;Le contenu généré par l’IA peut être incorrect.">
            <a:extLst>
              <a:ext uri="{FF2B5EF4-FFF2-40B4-BE49-F238E27FC236}">
                <a16:creationId xmlns:a16="http://schemas.microsoft.com/office/drawing/2014/main" id="{55279ED8-390A-5679-1472-563B31209D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6021" r="4691" b="4288"/>
          <a:stretch>
            <a:fillRect/>
          </a:stretch>
        </p:blipFill>
        <p:spPr>
          <a:xfrm>
            <a:off x="10180320" y="373380"/>
            <a:ext cx="1303020" cy="133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09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DE155AB-F39E-A3A1-6735-08C5417A6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46392"/>
            <a:ext cx="12192000" cy="43116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EC7CE0-2DAD-C116-D6FA-C21E51EB81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29" b="11814"/>
          <a:stretch>
            <a:fillRect/>
          </a:stretch>
        </p:blipFill>
        <p:spPr>
          <a:xfrm>
            <a:off x="188685" y="151572"/>
            <a:ext cx="11814630" cy="20978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6A0B39-ED86-1813-21AA-BF9B7B8719DE}"/>
              </a:ext>
            </a:extLst>
          </p:cNvPr>
          <p:cNvSpPr/>
          <p:nvPr/>
        </p:nvSpPr>
        <p:spPr>
          <a:xfrm>
            <a:off x="188685" y="151572"/>
            <a:ext cx="11814630" cy="20978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6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7DE646-FF73-A042-C517-63F1D1FFDA8D}"/>
              </a:ext>
            </a:extLst>
          </p:cNvPr>
          <p:cNvSpPr/>
          <p:nvPr/>
        </p:nvSpPr>
        <p:spPr>
          <a:xfrm>
            <a:off x="9639299" y="5920740"/>
            <a:ext cx="2364015" cy="937260"/>
          </a:xfrm>
          <a:prstGeom prst="rect">
            <a:avLst/>
          </a:prstGeom>
          <a:solidFill>
            <a:srgbClr val="F5F6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6" name="Graphique 15" descr="SCE : Services à la communauté étudiante de HEC Montréal">
            <a:extLst>
              <a:ext uri="{FF2B5EF4-FFF2-40B4-BE49-F238E27FC236}">
                <a16:creationId xmlns:a16="http://schemas.microsoft.com/office/drawing/2014/main" id="{7A6A6E87-E83B-C99D-6EC6-F1A71F420C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39299" y="6089237"/>
            <a:ext cx="2103120" cy="47468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E7F417A-7E40-C668-28FE-ADB47A7D1ADB}"/>
              </a:ext>
            </a:extLst>
          </p:cNvPr>
          <p:cNvSpPr txBox="1"/>
          <p:nvPr/>
        </p:nvSpPr>
        <p:spPr>
          <a:xfrm>
            <a:off x="9747504" y="1710042"/>
            <a:ext cx="21142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1600" b="1" i="0" u="none" strike="noStrike" dirty="0">
                <a:solidFill>
                  <a:srgbClr val="2A5BD7"/>
                </a:solidFill>
                <a:effectLst/>
                <a:hlinkClick r:id="rId8"/>
              </a:rPr>
              <a:t>bit.ly/</a:t>
            </a:r>
            <a:r>
              <a:rPr lang="fr-CA" sz="1600" b="1" i="0" u="none" strike="noStrike" dirty="0" err="1">
                <a:solidFill>
                  <a:srgbClr val="2A5BD7"/>
                </a:solidFill>
                <a:effectLst/>
                <a:hlinkClick r:id="rId8"/>
              </a:rPr>
              <a:t>aideCertificat</a:t>
            </a:r>
            <a:endParaRPr lang="fr-CA" sz="1600" b="1" dirty="0"/>
          </a:p>
        </p:txBody>
      </p:sp>
      <p:pic>
        <p:nvPicPr>
          <p:cNvPr id="10" name="Image 9" descr="Une image contenant motif, Graphique, pixel, conception&#10;&#10;Le contenu généré par l’IA peut être incorrect.">
            <a:extLst>
              <a:ext uri="{FF2B5EF4-FFF2-40B4-BE49-F238E27FC236}">
                <a16:creationId xmlns:a16="http://schemas.microsoft.com/office/drawing/2014/main" id="{B56FB46B-DF03-4063-DCE6-D999ECE674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3" t="8724" r="8450" b="8516"/>
          <a:stretch>
            <a:fillRect/>
          </a:stretch>
        </p:blipFill>
        <p:spPr>
          <a:xfrm>
            <a:off x="10167938" y="378585"/>
            <a:ext cx="1295400" cy="127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7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CD29283-9012-A099-2C07-705170627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33625"/>
            <a:ext cx="12192000" cy="43243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EC7CE0-2DAD-C116-D6FA-C21E51EB81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29" b="11814"/>
          <a:stretch>
            <a:fillRect/>
          </a:stretch>
        </p:blipFill>
        <p:spPr>
          <a:xfrm>
            <a:off x="188685" y="151572"/>
            <a:ext cx="11814630" cy="209785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6A0B39-ED86-1813-21AA-BF9B7B8719DE}"/>
              </a:ext>
            </a:extLst>
          </p:cNvPr>
          <p:cNvSpPr/>
          <p:nvPr/>
        </p:nvSpPr>
        <p:spPr>
          <a:xfrm>
            <a:off x="188685" y="151572"/>
            <a:ext cx="11814630" cy="20978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6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7F417A-7E40-C668-28FE-ADB47A7D1ADB}"/>
              </a:ext>
            </a:extLst>
          </p:cNvPr>
          <p:cNvSpPr txBox="1"/>
          <p:nvPr/>
        </p:nvSpPr>
        <p:spPr>
          <a:xfrm>
            <a:off x="9747504" y="1710042"/>
            <a:ext cx="21142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1600" b="1" i="0" u="none" strike="noStrike" dirty="0">
                <a:solidFill>
                  <a:srgbClr val="2A5BD7"/>
                </a:solidFill>
                <a:effectLst/>
                <a:hlinkClick r:id="rId6"/>
              </a:rPr>
              <a:t>bit.ly/aideCyclesSup</a:t>
            </a:r>
            <a:endParaRPr lang="fr-CA" sz="1600" b="1" dirty="0"/>
          </a:p>
        </p:txBody>
      </p:sp>
      <p:pic>
        <p:nvPicPr>
          <p:cNvPr id="12" name="Image 11" descr="Une image contenant motif, Graphique, pixel, conception&#10;&#10;Le contenu généré par l’IA peut être incorrect.">
            <a:extLst>
              <a:ext uri="{FF2B5EF4-FFF2-40B4-BE49-F238E27FC236}">
                <a16:creationId xmlns:a16="http://schemas.microsoft.com/office/drawing/2014/main" id="{8400EF6B-B468-6F4B-742A-421D2CB002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" t="7593" r="7593" b="7593"/>
          <a:stretch/>
        </p:blipFill>
        <p:spPr>
          <a:xfrm>
            <a:off x="10166931" y="378585"/>
            <a:ext cx="1275442" cy="12754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C24509F-0EEF-0350-D874-7158CDD60E85}"/>
              </a:ext>
            </a:extLst>
          </p:cNvPr>
          <p:cNvSpPr/>
          <p:nvPr/>
        </p:nvSpPr>
        <p:spPr>
          <a:xfrm>
            <a:off x="9639299" y="5920740"/>
            <a:ext cx="2364015" cy="937260"/>
          </a:xfrm>
          <a:prstGeom prst="rect">
            <a:avLst/>
          </a:prstGeom>
          <a:solidFill>
            <a:srgbClr val="F5F6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0" name="Graphique 9" descr="SCE : Services à la communauté étudiante de HEC Montréal">
            <a:extLst>
              <a:ext uri="{FF2B5EF4-FFF2-40B4-BE49-F238E27FC236}">
                <a16:creationId xmlns:a16="http://schemas.microsoft.com/office/drawing/2014/main" id="{CE9A8667-6E47-6E06-A680-EA317A72C1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39299" y="6089237"/>
            <a:ext cx="2103120" cy="47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926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</Words>
  <Application>Microsoft Office PowerPoint</Application>
  <PresentationFormat>Grand écran</PresentationFormat>
  <Paragraphs>6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Pierre Guimond</dc:creator>
  <cp:lastModifiedBy>Pierre Guimond</cp:lastModifiedBy>
  <cp:revision>1</cp:revision>
  <dcterms:created xsi:type="dcterms:W3CDTF">2026-01-07T18:27:43Z</dcterms:created>
  <dcterms:modified xsi:type="dcterms:W3CDTF">2026-01-07T18:38:42Z</dcterms:modified>
</cp:coreProperties>
</file>